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59" r:id="rId3"/>
    <p:sldId id="265" r:id="rId4"/>
    <p:sldId id="267" r:id="rId5"/>
    <p:sldId id="266" r:id="rId6"/>
    <p:sldId id="276" r:id="rId7"/>
    <p:sldId id="268" r:id="rId8"/>
    <p:sldId id="269" r:id="rId9"/>
    <p:sldId id="258" r:id="rId10"/>
    <p:sldId id="260" r:id="rId11"/>
    <p:sldId id="261" r:id="rId12"/>
    <p:sldId id="262" r:id="rId13"/>
    <p:sldId id="263" r:id="rId14"/>
    <p:sldId id="264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C91B-6772-40B9-B723-B37479F9E268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GG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3042" y="357166"/>
            <a:ext cx="71438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b="1" cap="all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58" y="3143248"/>
            <a:ext cx="26580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60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643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0" y="428604"/>
            <a:ext cx="3786214" cy="5504404"/>
            <a:chOff x="4572000" y="428604"/>
            <a:chExt cx="3786214" cy="5504404"/>
          </a:xfrm>
        </p:grpSpPr>
        <p:graphicFrame>
          <p:nvGraphicFramePr>
            <p:cNvPr id="22" name="Content Placeholder 3"/>
            <p:cNvGraphicFramePr>
              <a:graphicFrameLocks/>
            </p:cNvGraphicFramePr>
            <p:nvPr/>
          </p:nvGraphicFramePr>
          <p:xfrm>
            <a:off x="4572000" y="428604"/>
            <a:ext cx="3786210" cy="5504404"/>
          </p:xfrm>
          <a:graphic>
            <a:graphicData uri="http://schemas.openxmlformats.org/drawingml/2006/table">
              <a:tbl>
                <a:tblPr firstRow="1" firstCol="1" lastRow="1" lastCol="1" bandRow="1" bandCol="1">
                  <a:tableStyleId>{5940675A-B579-460E-94D1-54222C63F5DA}</a:tableStyleId>
                </a:tblPr>
                <a:tblGrid>
                  <a:gridCol w="37862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7862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7862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7862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7862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7862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378621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378621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  <a:gridCol w="378621">
                    <a:extLst>
                      <a:ext uri="{9D8B030D-6E8A-4147-A177-3AD203B41FA5}">
                        <a16:colId xmlns:a16="http://schemas.microsoft.com/office/drawing/2014/main" val="20008"/>
                      </a:ext>
                    </a:extLst>
                  </a:gridCol>
                  <a:gridCol w="378621">
                    <a:extLst>
                      <a:ext uri="{9D8B030D-6E8A-4147-A177-3AD203B41FA5}">
                        <a16:colId xmlns:a16="http://schemas.microsoft.com/office/drawing/2014/main" val="20009"/>
                      </a:ext>
                    </a:extLst>
                  </a:gridCol>
                </a:tblGrid>
                <a:tr h="1846804">
                  <a:tc gridSpan="5">
                    <a:txBody>
                      <a:bodyPr/>
                      <a:lstStyle/>
                      <a:p>
                        <a:endParaRPr lang="en-US" i="1" dirty="0">
                          <a:solidFill>
                            <a:schemeClr val="bg1"/>
                          </a:solidFill>
                        </a:endParaRPr>
                      </a:p>
                    </a:txBody>
                    <a:tcPr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5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</a:tbl>
            </a:graphicData>
          </a:graphic>
        </p:graphicFrame>
        <p:sp>
          <p:nvSpPr>
            <p:cNvPr id="10" name="Freeform 9"/>
            <p:cNvSpPr/>
            <p:nvPr/>
          </p:nvSpPr>
          <p:spPr>
            <a:xfrm>
              <a:off x="4572559" y="428605"/>
              <a:ext cx="1856830" cy="185145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6500826" y="428604"/>
              <a:ext cx="1857388" cy="185738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5214942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86314" y="3214686"/>
              <a:ext cx="1000132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7215206" y="3214686"/>
              <a:ext cx="928694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286116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7158" y="500042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(H.2).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6" name="Content Placeholder 3"/>
          <p:cNvGraphicFramePr>
            <a:graphicFrameLocks noGrp="1"/>
          </p:cNvGraphicFramePr>
          <p:nvPr>
            <p:ph idx="1"/>
          </p:nvPr>
        </p:nvGraphicFramePr>
        <p:xfrm>
          <a:off x="4714876" y="357166"/>
          <a:ext cx="3851440" cy="551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51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1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714876" y="357166"/>
            <a:ext cx="3846893" cy="5525941"/>
            <a:chOff x="1571604" y="500042"/>
            <a:chExt cx="3846893" cy="5525941"/>
          </a:xfrm>
        </p:grpSpPr>
        <p:sp>
          <p:nvSpPr>
            <p:cNvPr id="12" name="Freeform 11"/>
            <p:cNvSpPr/>
            <p:nvPr/>
          </p:nvSpPr>
          <p:spPr>
            <a:xfrm>
              <a:off x="1571604" y="500042"/>
              <a:ext cx="1911927" cy="442949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3489671" y="525257"/>
              <a:ext cx="1928826" cy="442915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3" idx="0"/>
            </p:cNvCxnSpPr>
            <p:nvPr/>
          </p:nvCxnSpPr>
          <p:spPr>
            <a:xfrm rot="10800000" flipV="1">
              <a:off x="2346663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0"/>
            </p:cNvCxnSpPr>
            <p:nvPr/>
          </p:nvCxnSpPr>
          <p:spPr>
            <a:xfrm rot="10800000" flipH="1" flipV="1">
              <a:off x="3489671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132349" y="5168727"/>
              <a:ext cx="714380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4132613" y="5168727"/>
              <a:ext cx="642942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43570" y="585789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571480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607220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642918"/>
            <a:ext cx="4429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12031" y="201881"/>
            <a:ext cx="2162976" cy="5870325"/>
            <a:chOff x="5712031" y="201881"/>
            <a:chExt cx="2162976" cy="5870325"/>
          </a:xfrm>
        </p:grpSpPr>
        <p:graphicFrame>
          <p:nvGraphicFramePr>
            <p:cNvPr id="27" name="Content Placeholder 3"/>
            <p:cNvGraphicFramePr>
              <a:graphicFrameLocks/>
            </p:cNvGraphicFramePr>
            <p:nvPr/>
          </p:nvGraphicFramePr>
          <p:xfrm>
            <a:off x="5715007" y="227816"/>
            <a:ext cx="2160000" cy="548640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3600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600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600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600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6000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6000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  <p:sp>
          <p:nvSpPr>
            <p:cNvPr id="8" name="Freeform 7"/>
            <p:cNvSpPr/>
            <p:nvPr/>
          </p:nvSpPr>
          <p:spPr>
            <a:xfrm>
              <a:off x="5712031" y="201881"/>
              <a:ext cx="1080655" cy="5842659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6786578" y="214291"/>
              <a:ext cx="1071570" cy="5857915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428728" y="1714488"/>
            <a:ext cx="5500726" cy="1143008"/>
            <a:chOff x="1428727" y="1428737"/>
            <a:chExt cx="5857917" cy="1076957"/>
          </a:xfrm>
        </p:grpSpPr>
        <p:sp>
          <p:nvSpPr>
            <p:cNvPr id="8" name="Freeform 7"/>
            <p:cNvSpPr/>
            <p:nvPr/>
          </p:nvSpPr>
          <p:spPr>
            <a:xfrm>
              <a:off x="6163294" y="2220686"/>
              <a:ext cx="712519" cy="285008"/>
            </a:xfrm>
            <a:custGeom>
              <a:avLst/>
              <a:gdLst>
                <a:gd name="connsiteX0" fmla="*/ 0 w 712519"/>
                <a:gd name="connsiteY0" fmla="*/ 273132 h 285008"/>
                <a:gd name="connsiteX1" fmla="*/ 712519 w 712519"/>
                <a:gd name="connsiteY1" fmla="*/ 285008 h 285008"/>
                <a:gd name="connsiteX2" fmla="*/ 712519 w 712519"/>
                <a:gd name="connsiteY2" fmla="*/ 0 h 285008"/>
                <a:gd name="connsiteX3" fmla="*/ 332509 w 712519"/>
                <a:gd name="connsiteY3" fmla="*/ 166254 h 285008"/>
                <a:gd name="connsiteX4" fmla="*/ 332509 w 712519"/>
                <a:gd name="connsiteY4" fmla="*/ 285008 h 285008"/>
                <a:gd name="connsiteX5" fmla="*/ 320633 w 712519"/>
                <a:gd name="connsiteY5" fmla="*/ 142504 h 285008"/>
                <a:gd name="connsiteX6" fmla="*/ 0 w 712519"/>
                <a:gd name="connsiteY6" fmla="*/ 273132 h 28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519" h="285008">
                  <a:moveTo>
                    <a:pt x="0" y="273132"/>
                  </a:moveTo>
                  <a:lnTo>
                    <a:pt x="712519" y="285008"/>
                  </a:lnTo>
                  <a:lnTo>
                    <a:pt x="712519" y="0"/>
                  </a:lnTo>
                  <a:lnTo>
                    <a:pt x="332509" y="166254"/>
                  </a:lnTo>
                  <a:lnTo>
                    <a:pt x="332509" y="285008"/>
                  </a:lnTo>
                  <a:lnTo>
                    <a:pt x="320633" y="142504"/>
                  </a:lnTo>
                  <a:lnTo>
                    <a:pt x="0" y="27313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rot="16200000" flipH="1">
              <a:off x="3821902" y="-964438"/>
              <a:ext cx="1071568" cy="585791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71480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728" y="4286256"/>
            <a:ext cx="63579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Bẻ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(H.5).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292893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571604" y="928670"/>
            <a:ext cx="6264086" cy="2873828"/>
            <a:chOff x="1364291" y="1959429"/>
            <a:chExt cx="6264086" cy="2873828"/>
          </a:xfrm>
        </p:grpSpPr>
        <p:grpSp>
          <p:nvGrpSpPr>
            <p:cNvPr id="8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6" name="Right Triangle 5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57290" y="4429132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(H.6)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chếch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257174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7239000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1714480" y="214290"/>
            <a:ext cx="5929354" cy="114300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 PHẨM ĐÃ HOÀN THÀNH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Up Ribbon 3"/>
          <p:cNvSpPr/>
          <p:nvPr/>
        </p:nvSpPr>
        <p:spPr>
          <a:xfrm>
            <a:off x="1285852" y="142852"/>
            <a:ext cx="6643734" cy="78581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 QUY TRÌNH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user\Desktop\Cap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2027150" cy="2987636"/>
          </a:xfrm>
          <a:prstGeom prst="rect">
            <a:avLst/>
          </a:prstGeom>
          <a:noFill/>
        </p:spPr>
      </p:pic>
      <p:pic>
        <p:nvPicPr>
          <p:cNvPr id="39939" name="Picture 3" descr="C:\Users\user\Desktop\Cap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357298"/>
            <a:ext cx="1209148" cy="3235319"/>
          </a:xfrm>
          <a:prstGeom prst="rect">
            <a:avLst/>
          </a:prstGeom>
          <a:noFill/>
        </p:spPr>
      </p:pic>
      <p:pic>
        <p:nvPicPr>
          <p:cNvPr id="39940" name="Picture 4" descr="C:\Users\user\Desktop\Capture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5266508"/>
            <a:ext cx="3786214" cy="1205742"/>
          </a:xfrm>
          <a:prstGeom prst="rect">
            <a:avLst/>
          </a:prstGeom>
          <a:noFill/>
        </p:spPr>
      </p:pic>
      <p:pic>
        <p:nvPicPr>
          <p:cNvPr id="39941" name="Picture 5" descr="C:\Users\user\Desktop\Capture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786322"/>
            <a:ext cx="3308539" cy="2071678"/>
          </a:xfrm>
          <a:prstGeom prst="rect">
            <a:avLst/>
          </a:prstGeom>
          <a:noFill/>
        </p:spPr>
      </p:pic>
      <p:pic>
        <p:nvPicPr>
          <p:cNvPr id="39942" name="Picture 6" descr="C:\Users\user\Desktop\Captur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500174"/>
            <a:ext cx="1928794" cy="2991204"/>
          </a:xfrm>
          <a:prstGeom prst="rect">
            <a:avLst/>
          </a:prstGeom>
          <a:noFill/>
        </p:spPr>
      </p:pic>
      <p:pic>
        <p:nvPicPr>
          <p:cNvPr id="39943" name="Picture 7" descr="C:\Users\user\Desktop\Capture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500174"/>
            <a:ext cx="2069386" cy="2928958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57224" y="1071546"/>
            <a:ext cx="528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7224" y="4500570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1500174"/>
            <a:ext cx="8143932" cy="1280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nháp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00298" y="500042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all" spc="0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54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714488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728" y="1000108"/>
            <a:ext cx="562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71678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71868" y="1857364"/>
            <a:ext cx="536557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GẤP TÊN LỬA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1)</a:t>
            </a:r>
            <a:endParaRPr lang="en-US" sz="32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GG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1193" y="1571612"/>
            <a:ext cx="76328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khỏe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428736"/>
            <a:ext cx="7215238" cy="5143536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A4.</a:t>
            </a:r>
          </a:p>
          <a:p>
            <a:pPr lvl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857488" y="214290"/>
            <a:ext cx="3214710" cy="121444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642918"/>
            <a:ext cx="6072230" cy="535785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A4.</a:t>
            </a:r>
          </a:p>
          <a:p>
            <a:pPr lvl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600200"/>
            <a:ext cx="7000924" cy="31861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571480"/>
            <a:ext cx="374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54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Up Ribbon 3"/>
          <p:cNvSpPr/>
          <p:nvPr/>
        </p:nvSpPr>
        <p:spPr>
          <a:xfrm>
            <a:off x="1071538" y="357166"/>
            <a:ext cx="7143800" cy="150019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 TRÌNH GẤP TÊN LỬA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85852" y="2857496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85852" y="4000504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1736" y="1500174"/>
            <a:ext cx="6000792" cy="2786082"/>
            <a:chOff x="1364291" y="1959429"/>
            <a:chExt cx="6264086" cy="2873828"/>
          </a:xfrm>
        </p:grpSpPr>
        <p:grpSp>
          <p:nvGrpSpPr>
            <p:cNvPr id="6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9" name="Right Triangle 8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2285992"/>
            <a:ext cx="33575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phận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b="1" baseline="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đỏ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3543296" cy="161448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214422"/>
            <a:ext cx="3571900" cy="550072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42852"/>
            <a:ext cx="6349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857232"/>
            <a:ext cx="4143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537207" y="3964785"/>
            <a:ext cx="5499932" cy="7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1071546"/>
            <a:ext cx="35719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34" y="3571876"/>
            <a:ext cx="3571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ô,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ô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71435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 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76" y="3143248"/>
            <a:ext cx="71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 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8673" grpId="0"/>
      <p:bldP spid="28674" grpId="0"/>
      <p:bldP spid="2867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86314" y="357166"/>
          <a:ext cx="3600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86314" y="357166"/>
            <a:ext cx="3643338" cy="1857388"/>
            <a:chOff x="4429124" y="571480"/>
            <a:chExt cx="3643338" cy="1857388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4393405" y="607199"/>
              <a:ext cx="1857388" cy="17859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6215074" y="571480"/>
              <a:ext cx="1857388" cy="18573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4786314" y="1285860"/>
              <a:ext cx="714380" cy="71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929454" y="1285860"/>
              <a:ext cx="785818" cy="785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643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642918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(H.1).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593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Wingdings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60</cp:revision>
  <dcterms:created xsi:type="dcterms:W3CDTF">2011-09-09T22:20:52Z</dcterms:created>
  <dcterms:modified xsi:type="dcterms:W3CDTF">2020-05-07T13:46:34Z</dcterms:modified>
</cp:coreProperties>
</file>